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9CC1251-85FD-4A4E-8736-0FA614DCCF15}" type="datetimeFigureOut">
              <a:rPr lang="en-CA" smtClean="0"/>
              <a:t>01/02/2015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798E96C-4D8B-4CBD-9A86-42766DD2C59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1251-85FD-4A4E-8736-0FA614DCCF15}" type="datetimeFigureOut">
              <a:rPr lang="en-CA" smtClean="0"/>
              <a:t>01/02/2015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C-4D8B-4CBD-9A86-42766DD2C59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1251-85FD-4A4E-8736-0FA614DCCF15}" type="datetimeFigureOut">
              <a:rPr lang="en-CA" smtClean="0"/>
              <a:t>01/02/2015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C-4D8B-4CBD-9A86-42766DD2C59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1251-85FD-4A4E-8736-0FA614DCCF15}" type="datetimeFigureOut">
              <a:rPr lang="en-CA" smtClean="0"/>
              <a:t>01/02/2015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C-4D8B-4CBD-9A86-42766DD2C59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1251-85FD-4A4E-8736-0FA614DCCF15}" type="datetimeFigureOut">
              <a:rPr lang="en-CA" smtClean="0"/>
              <a:t>01/02/2015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C-4D8B-4CBD-9A86-42766DD2C59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1251-85FD-4A4E-8736-0FA614DCCF15}" type="datetimeFigureOut">
              <a:rPr lang="en-CA" smtClean="0"/>
              <a:t>01/02/2015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C-4D8B-4CBD-9A86-42766DD2C59D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1251-85FD-4A4E-8736-0FA614DCCF15}" type="datetimeFigureOut">
              <a:rPr lang="en-CA" smtClean="0"/>
              <a:t>01/02/2015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C-4D8B-4CBD-9A86-42766DD2C59D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1251-85FD-4A4E-8736-0FA614DCCF15}" type="datetimeFigureOut">
              <a:rPr lang="en-CA" smtClean="0"/>
              <a:t>01/02/2015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C-4D8B-4CBD-9A86-42766DD2C59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1251-85FD-4A4E-8736-0FA614DCCF15}" type="datetimeFigureOut">
              <a:rPr lang="en-CA" smtClean="0"/>
              <a:t>01/02/2015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E96C-4D8B-4CBD-9A86-42766DD2C59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9CC1251-85FD-4A4E-8736-0FA614DCCF15}" type="datetimeFigureOut">
              <a:rPr lang="en-CA" smtClean="0"/>
              <a:t>01/02/2015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798E96C-4D8B-4CBD-9A86-42766DD2C59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9CC1251-85FD-4A4E-8736-0FA614DCCF15}" type="datetimeFigureOut">
              <a:rPr lang="en-CA" smtClean="0"/>
              <a:t>01/02/2015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798E96C-4D8B-4CBD-9A86-42766DD2C59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9CC1251-85FD-4A4E-8736-0FA614DCCF15}" type="datetimeFigureOut">
              <a:rPr lang="en-CA" smtClean="0"/>
              <a:t>01/02/2015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798E96C-4D8B-4CBD-9A86-42766DD2C59D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274025"/>
          </a:xfrm>
        </p:spPr>
        <p:txBody>
          <a:bodyPr>
            <a:normAutofit/>
          </a:bodyPr>
          <a:lstStyle/>
          <a:p>
            <a:r>
              <a:rPr lang="en-CA" sz="6000" b="1" dirty="0" smtClean="0"/>
              <a:t>This is ENG 4C!</a:t>
            </a:r>
            <a:endParaRPr lang="en-CA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3068960"/>
            <a:ext cx="5712179" cy="1524000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Welcome to Miss </a:t>
            </a:r>
            <a:r>
              <a:rPr lang="en-CA" sz="3600" b="1" dirty="0" err="1" smtClean="0"/>
              <a:t>Neals</a:t>
            </a:r>
            <a:r>
              <a:rPr lang="en-CA" sz="3600" b="1" dirty="0" smtClean="0"/>
              <a:t>’ classroom!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7640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>
            <a:normAutofit/>
          </a:bodyPr>
          <a:lstStyle/>
          <a:p>
            <a:r>
              <a:rPr lang="en-CA" sz="5400" dirty="0" smtClean="0"/>
              <a:t>Questions?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28366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1202485"/>
          </a:xfrm>
        </p:spPr>
        <p:txBody>
          <a:bodyPr/>
          <a:lstStyle/>
          <a:p>
            <a:r>
              <a:rPr lang="en-CA" dirty="0" smtClean="0"/>
              <a:t>Course Breakdown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7632848" cy="3773016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600" b="1" dirty="0"/>
              <a:t>Summative Evaluations – 70% </a:t>
            </a:r>
            <a:endParaRPr lang="en-CA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 Knowledge/ Understanding</a:t>
            </a:r>
            <a:r>
              <a:rPr lang="en-US" dirty="0"/>
              <a:t>				</a:t>
            </a:r>
            <a:r>
              <a:rPr lang="en-US" b="1" dirty="0"/>
              <a:t>20%</a:t>
            </a:r>
            <a:endParaRPr lang="en-CA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 Thinking / Inquiring / Problem Solving          	20%</a:t>
            </a:r>
            <a:endParaRPr lang="en-CA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  </a:t>
            </a:r>
            <a:r>
              <a:rPr lang="en-US" b="1" dirty="0" smtClean="0"/>
              <a:t>Communication</a:t>
            </a:r>
            <a:r>
              <a:rPr lang="en-US" b="1" dirty="0"/>
              <a:t>			           	</a:t>
            </a:r>
            <a:r>
              <a:rPr lang="en-US" b="1" dirty="0" smtClean="0"/>
              <a:t>	20%</a:t>
            </a: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b="1" dirty="0"/>
              <a:t> </a:t>
            </a:r>
            <a:r>
              <a:rPr lang="en-CA" b="1" dirty="0" smtClean="0"/>
              <a:t>  </a:t>
            </a:r>
            <a:r>
              <a:rPr lang="en-US" b="1" dirty="0" smtClean="0"/>
              <a:t>Application</a:t>
            </a:r>
            <a:r>
              <a:rPr lang="en-US" b="1" dirty="0"/>
              <a:t>				          		10%</a:t>
            </a:r>
            <a:endParaRPr lang="en-CA" dirty="0"/>
          </a:p>
          <a:p>
            <a:pPr lvl="0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0" lvl="0" indent="0">
              <a:buNone/>
            </a:pPr>
            <a:r>
              <a:rPr lang="en-US" sz="3600" b="1" dirty="0" smtClean="0"/>
              <a:t>Culminating </a:t>
            </a:r>
            <a:r>
              <a:rPr lang="en-US" sz="3600" b="1" dirty="0"/>
              <a:t>Tasks– 30%  </a:t>
            </a:r>
            <a:endParaRPr lang="en-CA" sz="36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Culminating </a:t>
            </a:r>
            <a:r>
              <a:rPr lang="en-US" b="1" dirty="0"/>
              <a:t>Presentation		         		 </a:t>
            </a:r>
            <a:r>
              <a:rPr lang="en-US" b="1" dirty="0" smtClean="0"/>
              <a:t>10</a:t>
            </a:r>
            <a:r>
              <a:rPr lang="en-US" b="1" dirty="0"/>
              <a:t>%</a:t>
            </a: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Final </a:t>
            </a:r>
            <a:r>
              <a:rPr lang="en-US" b="1" dirty="0"/>
              <a:t>Exam		</a:t>
            </a:r>
            <a:r>
              <a:rPr lang="en-US" b="1" dirty="0" smtClean="0"/>
              <a:t>	        </a:t>
            </a:r>
            <a:r>
              <a:rPr lang="en-US" b="1" dirty="0"/>
              <a:t>	</a:t>
            </a:r>
            <a:r>
              <a:rPr lang="en-US" b="1" dirty="0" smtClean="0"/>
              <a:t>          </a:t>
            </a:r>
            <a:r>
              <a:rPr lang="en-US" b="1" dirty="0"/>
              <a:t>		</a:t>
            </a:r>
            <a:r>
              <a:rPr lang="en-US" b="1" dirty="0" smtClean="0"/>
              <a:t>  20</a:t>
            </a:r>
            <a:r>
              <a:rPr lang="en-US" b="1" dirty="0"/>
              <a:t>%</a:t>
            </a: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7379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Units of Study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7632848" cy="4281339"/>
          </a:xfrm>
        </p:spPr>
        <p:txBody>
          <a:bodyPr/>
          <a:lstStyle/>
          <a:p>
            <a:pPr marL="0" indent="0">
              <a:buNone/>
            </a:pPr>
            <a:r>
              <a:rPr lang="en-CA" sz="3600" b="1" i="1" dirty="0" smtClean="0"/>
              <a:t>Of Mice and Men</a:t>
            </a:r>
            <a:r>
              <a:rPr lang="en-CA" sz="3600" b="1" dirty="0" smtClean="0"/>
              <a:t> – John Steinbeck</a:t>
            </a:r>
            <a:endParaRPr lang="en-CA" sz="3600" b="1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Summative Evaluation			- Test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A tragic tale of life in the 30’s…Yes, you will cry!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962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1202485"/>
          </a:xfrm>
        </p:spPr>
        <p:txBody>
          <a:bodyPr/>
          <a:lstStyle/>
          <a:p>
            <a:r>
              <a:rPr lang="en-CA" dirty="0" smtClean="0"/>
              <a:t>Units of Study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77048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b="1" i="1" dirty="0" smtClean="0"/>
              <a:t>And Then There Were None</a:t>
            </a:r>
            <a:r>
              <a:rPr lang="en-CA" sz="3200" b="1" dirty="0" smtClean="0"/>
              <a:t> – Agatha Christie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Summative Evaluation	- Test</a:t>
            </a:r>
          </a:p>
          <a:p>
            <a:pPr marL="0" indent="0">
              <a:buNone/>
            </a:pPr>
            <a:r>
              <a:rPr lang="en-CA" dirty="0" smtClean="0"/>
              <a:t>				- Creative Assignment</a:t>
            </a:r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Welcome to the original </a:t>
            </a:r>
            <a:r>
              <a:rPr lang="en-CA" dirty="0" err="1" smtClean="0"/>
              <a:t>slasher</a:t>
            </a:r>
            <a:r>
              <a:rPr lang="en-CA" dirty="0" smtClean="0"/>
              <a:t> thriller! An inspiration for one of the most famous board games!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9437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965245" cy="1202485"/>
          </a:xfrm>
        </p:spPr>
        <p:txBody>
          <a:bodyPr/>
          <a:lstStyle/>
          <a:p>
            <a:r>
              <a:rPr lang="en-CA" dirty="0" smtClean="0"/>
              <a:t>Units of Study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7776864" cy="4525963"/>
          </a:xfrm>
        </p:spPr>
        <p:txBody>
          <a:bodyPr/>
          <a:lstStyle/>
          <a:p>
            <a:pPr marL="0" indent="0">
              <a:buNone/>
            </a:pPr>
            <a:r>
              <a:rPr lang="en-CA" sz="4400" i="1" dirty="0" smtClean="0"/>
              <a:t>Othello</a:t>
            </a:r>
            <a:r>
              <a:rPr lang="en-CA" sz="4400" dirty="0" smtClean="0"/>
              <a:t> – William Shakespeare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Summative Evaluation	- Test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		- Creative Assignment</a:t>
            </a:r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Yep, a tragedy! Get ready for some meddling, backstabbing, romantic drama and murder!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7304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1202485"/>
          </a:xfrm>
        </p:spPr>
        <p:txBody>
          <a:bodyPr/>
          <a:lstStyle/>
          <a:p>
            <a:r>
              <a:rPr lang="en-CA" dirty="0" smtClean="0"/>
              <a:t>Units of Study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704856" cy="4525963"/>
          </a:xfrm>
        </p:spPr>
        <p:txBody>
          <a:bodyPr/>
          <a:lstStyle/>
          <a:p>
            <a:pPr marL="0" indent="0">
              <a:buNone/>
            </a:pPr>
            <a:r>
              <a:rPr lang="en-CA" sz="3200" b="1" dirty="0" smtClean="0"/>
              <a:t>ISU Assignment – Biography/Autobiography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Summative Evaluation	- Business Letter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		- Website Evaluation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		- </a:t>
            </a:r>
            <a:r>
              <a:rPr lang="en-CA" i="1" dirty="0" smtClean="0"/>
              <a:t>Highlights</a:t>
            </a:r>
            <a:r>
              <a:rPr lang="en-CA" dirty="0" smtClean="0"/>
              <a:t> Assignment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		- Research Report</a:t>
            </a:r>
          </a:p>
          <a:p>
            <a:pPr marL="0" indent="0">
              <a:buNone/>
            </a:pP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Culminating Evaluation	- ISU Presentation </a:t>
            </a:r>
          </a:p>
        </p:txBody>
      </p:sp>
    </p:spTree>
    <p:extLst>
      <p:ext uri="{BB962C8B-B14F-4D97-AF65-F5344CB8AC3E}">
        <p14:creationId xmlns:p14="http://schemas.microsoft.com/office/powerpoint/2010/main" val="2401403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Units of Study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119257"/>
            <a:ext cx="7344816" cy="3603812"/>
          </a:xfrm>
        </p:spPr>
        <p:txBody>
          <a:bodyPr/>
          <a:lstStyle/>
          <a:p>
            <a:pPr marL="0" indent="0">
              <a:buNone/>
            </a:pPr>
            <a:r>
              <a:rPr lang="en-CA" sz="3600" b="1" dirty="0" smtClean="0"/>
              <a:t>Case Study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Summative Evaluation		- TBD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3600" b="1" dirty="0" smtClean="0"/>
              <a:t>Final Exam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Culminating Evaluation		- 20%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9749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Extra/Fun-</a:t>
            </a:r>
            <a:r>
              <a:rPr lang="en-CA" dirty="0" err="1" smtClean="0"/>
              <a:t>ish</a:t>
            </a:r>
            <a:r>
              <a:rPr lang="en-CA" dirty="0" smtClean="0"/>
              <a:t> Facts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119257"/>
            <a:ext cx="7056784" cy="36038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We will have a student teacher (teacher candidate as they are more formally known as) join us in two weeks.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She will do some co-teaching and eventually will take the class on her own.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She will be with us for 6 weeks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1771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Extra…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800" dirty="0" smtClean="0"/>
              <a:t>Where you can find me…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Period #1 – Resource</a:t>
            </a:r>
          </a:p>
          <a:p>
            <a:pPr marL="0" indent="0">
              <a:buNone/>
            </a:pPr>
            <a:r>
              <a:rPr lang="en-CA" dirty="0" smtClean="0"/>
              <a:t>Period #2 – Resource (or 252)</a:t>
            </a:r>
          </a:p>
          <a:p>
            <a:pPr marL="0" indent="0">
              <a:buNone/>
            </a:pPr>
            <a:r>
              <a:rPr lang="en-CA" dirty="0" smtClean="0"/>
              <a:t>Period #3 – 215</a:t>
            </a:r>
          </a:p>
          <a:p>
            <a:pPr marL="0" indent="0">
              <a:buNone/>
            </a:pPr>
            <a:r>
              <a:rPr lang="en-CA" dirty="0" smtClean="0"/>
              <a:t>Period #4 – 215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5223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76</TotalTime>
  <Words>156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Pushpin</vt:lpstr>
      <vt:lpstr>This is ENG 4C!</vt:lpstr>
      <vt:lpstr>Course Breakdown</vt:lpstr>
      <vt:lpstr>Units of Study</vt:lpstr>
      <vt:lpstr>Units of Study</vt:lpstr>
      <vt:lpstr>Units of Study</vt:lpstr>
      <vt:lpstr>Units of Study</vt:lpstr>
      <vt:lpstr>Units of Study</vt:lpstr>
      <vt:lpstr>Extra/Fun-ish Facts</vt:lpstr>
      <vt:lpstr>Extra…</vt:lpstr>
      <vt:lpstr>Questions?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ENG 4C!</dc:title>
  <dc:creator>Lesley Neals</dc:creator>
  <cp:lastModifiedBy>Lesley Neals</cp:lastModifiedBy>
  <cp:revision>5</cp:revision>
  <dcterms:created xsi:type="dcterms:W3CDTF">2015-02-01T22:23:19Z</dcterms:created>
  <dcterms:modified xsi:type="dcterms:W3CDTF">2015-02-01T23:39:52Z</dcterms:modified>
</cp:coreProperties>
</file>