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1" r:id="rId5"/>
    <p:sldId id="258" r:id="rId6"/>
    <p:sldId id="259" r:id="rId7"/>
    <p:sldId id="257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72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08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29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03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66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1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85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34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433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457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98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FCB0-C933-4C49-B491-2395060D61E5}" type="datetimeFigureOut">
              <a:rPr lang="en-CA" smtClean="0"/>
              <a:t>2016-09-08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9F1C-D9A8-4555-A2F6-4CA39F8064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4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Evolution of Storytelling/Writing Timeline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24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1200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8175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1200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19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1100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561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700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198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550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021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200 </a:t>
            </a:r>
            <a:r>
              <a:rPr lang="en-CA" dirty="0" smtClean="0"/>
              <a:t>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492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100 </a:t>
            </a:r>
            <a:r>
              <a:rPr lang="en-CA" dirty="0" smtClean="0"/>
              <a:t>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1298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400-1500 </a:t>
            </a:r>
            <a:r>
              <a:rPr lang="en-CA" dirty="0" smtClean="0"/>
              <a:t>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61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1450 </a:t>
            </a:r>
            <a:r>
              <a:rPr lang="en-CA" dirty="0" smtClean="0"/>
              <a:t>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778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1500’s-1600’s </a:t>
            </a:r>
            <a:r>
              <a:rPr lang="en-CA" dirty="0" smtClean="0"/>
              <a:t>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597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CA" dirty="0" smtClean="0"/>
              <a:t>B.C.E/B.C. and C.E/A.D.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r>
              <a:rPr lang="en-CA" dirty="0" smtClean="0"/>
              <a:t>What do you think they mean?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5458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1800’s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312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Early 1900’s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141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1900-1950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3045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1950-Present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229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98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B.C.E. and 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B.C.E. – Before the common era</a:t>
            </a:r>
          </a:p>
          <a:p>
            <a:r>
              <a:rPr lang="en-CA" dirty="0" smtClean="0"/>
              <a:t>C.E. – Common Era (and after…)</a:t>
            </a:r>
          </a:p>
          <a:p>
            <a:endParaRPr lang="en-CA" dirty="0"/>
          </a:p>
          <a:p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 What is the </a:t>
            </a:r>
            <a:r>
              <a:rPr lang="en-CA" i="1" dirty="0" smtClean="0"/>
              <a:t>Common Era</a:t>
            </a:r>
            <a:r>
              <a:rPr lang="en-CA" dirty="0" smtClean="0"/>
              <a:t>?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458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B.C. and A.D.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The terms </a:t>
            </a:r>
            <a:r>
              <a:rPr lang="en-CA" b="1" dirty="0" smtClean="0"/>
              <a:t>anno Domini</a:t>
            </a:r>
            <a:r>
              <a:rPr lang="en-CA" dirty="0" smtClean="0"/>
              <a:t>(AD) and </a:t>
            </a:r>
            <a:r>
              <a:rPr lang="en-CA" b="1" dirty="0" smtClean="0"/>
              <a:t>before Christ</a:t>
            </a:r>
            <a:r>
              <a:rPr lang="en-CA" dirty="0" smtClean="0"/>
              <a:t> (BC) are used to label or number years in the Julian and Gregorian calendars. </a:t>
            </a:r>
          </a:p>
          <a:p>
            <a:pPr marL="0" indent="0">
              <a:buNone/>
            </a:pPr>
            <a:r>
              <a:rPr lang="en-CA" dirty="0" smtClean="0"/>
              <a:t>The term anno Domini is Medieval Latin, which means </a:t>
            </a:r>
            <a:r>
              <a:rPr lang="en-CA" u="sng" dirty="0" smtClean="0"/>
              <a:t>in the year of the Lord</a:t>
            </a:r>
            <a:r>
              <a:rPr lang="en-CA" dirty="0" smtClean="0"/>
              <a:t> but is often translated as </a:t>
            </a:r>
            <a:r>
              <a:rPr lang="en-CA" u="sng" dirty="0" smtClean="0"/>
              <a:t>in the year of our Lord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5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 3800 B.C.E.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1200" dirty="0" smtClean="0"/>
              <a:t>Lascaux 17, 300 years old</a:t>
            </a:r>
            <a:endParaRPr lang="en-CA" sz="1200" dirty="0"/>
          </a:p>
        </p:txBody>
      </p:sp>
      <p:pic>
        <p:nvPicPr>
          <p:cNvPr id="1026" name="Picture 2" descr="Image result for lascau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1828800"/>
            <a:ext cx="5095298" cy="382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48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3000 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54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3800 B.C.E.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271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2500 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82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1800 B.C.E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746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151</Words>
  <Application>Microsoft Office PowerPoint</Application>
  <PresentationFormat>On-screen Show (4:3)</PresentationFormat>
  <Paragraphs>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Evolution of Storytelling/Writing Timeline</vt:lpstr>
      <vt:lpstr>B.C.E/B.C. and C.E/A.D.</vt:lpstr>
      <vt:lpstr>B.C.E. and C.E.</vt:lpstr>
      <vt:lpstr>B.C. and A.D.</vt:lpstr>
      <vt:lpstr>Pre 3800 B.C.E.</vt:lpstr>
      <vt:lpstr>3000 B.C.E</vt:lpstr>
      <vt:lpstr>3800 B.C.E.</vt:lpstr>
      <vt:lpstr>2500 B.C.E</vt:lpstr>
      <vt:lpstr>1800 B.C.E</vt:lpstr>
      <vt:lpstr>1200 B.C.E</vt:lpstr>
      <vt:lpstr>1200 B.C.E</vt:lpstr>
      <vt:lpstr>1100 B.C.E</vt:lpstr>
      <vt:lpstr>700 B.C.E</vt:lpstr>
      <vt:lpstr>550 B.C.E</vt:lpstr>
      <vt:lpstr>200 B.C.E</vt:lpstr>
      <vt:lpstr>100 C.E.</vt:lpstr>
      <vt:lpstr>400-1500 C.E.</vt:lpstr>
      <vt:lpstr>1450 C.E.</vt:lpstr>
      <vt:lpstr>1500’s-1600’s C.E.</vt:lpstr>
      <vt:lpstr>1800’s</vt:lpstr>
      <vt:lpstr>Early 1900’s</vt:lpstr>
      <vt:lpstr>1900-1950</vt:lpstr>
      <vt:lpstr>1950-Present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Storytelling/Writing Timeline</dc:title>
  <dc:creator>Lesley Neals</dc:creator>
  <cp:lastModifiedBy>Lesley Neals</cp:lastModifiedBy>
  <cp:revision>4</cp:revision>
  <dcterms:created xsi:type="dcterms:W3CDTF">2016-09-08T22:52:52Z</dcterms:created>
  <dcterms:modified xsi:type="dcterms:W3CDTF">2016-09-08T23:31:38Z</dcterms:modified>
</cp:coreProperties>
</file>