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0" d="100"/>
          <a:sy n="80" d="100"/>
        </p:scale>
        <p:origin x="-8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0C12FB9-2B72-45B9-AF56-61F1AA8295DC}" type="datetimeFigureOut">
              <a:rPr lang="en-CA" smtClean="0"/>
              <a:t>11/02/2016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B5CA532-C445-4486-B443-F3B8059F97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200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2FB9-2B72-45B9-AF56-61F1AA8295DC}" type="datetimeFigureOut">
              <a:rPr lang="en-CA" smtClean="0"/>
              <a:t>11/02/2016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A532-C445-4486-B443-F3B8059F97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083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2FB9-2B72-45B9-AF56-61F1AA8295DC}" type="datetimeFigureOut">
              <a:rPr lang="en-CA" smtClean="0"/>
              <a:t>11/02/2016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A532-C445-4486-B443-F3B8059F97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848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2FB9-2B72-45B9-AF56-61F1AA8295DC}" type="datetimeFigureOut">
              <a:rPr lang="en-CA" smtClean="0"/>
              <a:t>11/02/2016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A532-C445-4486-B443-F3B8059F97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693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0C12FB9-2B72-45B9-AF56-61F1AA8295DC}" type="datetimeFigureOut">
              <a:rPr lang="en-CA" smtClean="0"/>
              <a:t>11/02/2016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EB5CA532-C445-4486-B443-F3B8059F97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6295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2FB9-2B72-45B9-AF56-61F1AA8295DC}" type="datetimeFigureOut">
              <a:rPr lang="en-CA" smtClean="0"/>
              <a:t>11/02/2016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A532-C445-4486-B443-F3B8059F97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927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2FB9-2B72-45B9-AF56-61F1AA8295DC}" type="datetimeFigureOut">
              <a:rPr lang="en-CA" smtClean="0"/>
              <a:t>11/02/2016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A532-C445-4486-B443-F3B8059F97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310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2FB9-2B72-45B9-AF56-61F1AA8295DC}" type="datetimeFigureOut">
              <a:rPr lang="en-CA" smtClean="0"/>
              <a:t>11/02/2016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A532-C445-4486-B443-F3B8059F97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555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2FB9-2B72-45B9-AF56-61F1AA8295DC}" type="datetimeFigureOut">
              <a:rPr lang="en-CA" smtClean="0"/>
              <a:t>11/02/2016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A532-C445-4486-B443-F3B8059F97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84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2FB9-2B72-45B9-AF56-61F1AA8295DC}" type="datetimeFigureOut">
              <a:rPr lang="en-CA" smtClean="0"/>
              <a:t>11/02/2016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EB5CA532-C445-4486-B443-F3B8059F9703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614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0C12FB9-2B72-45B9-AF56-61F1AA8295DC}" type="datetimeFigureOut">
              <a:rPr lang="en-CA" smtClean="0"/>
              <a:t>11/02/2016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EB5CA532-C445-4486-B443-F3B8059F9703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295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0C12FB9-2B72-45B9-AF56-61F1AA8295DC}" type="datetimeFigureOut">
              <a:rPr lang="en-CA" smtClean="0"/>
              <a:t>11/02/2016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B5CA532-C445-4486-B443-F3B8059F970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62708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 Story Analysis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251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1562100" y="1983179"/>
            <a:ext cx="9070848" cy="3156085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CA" sz="2400" b="1" dirty="0" smtClean="0">
                <a:solidFill>
                  <a:schemeClr val="tx1"/>
                </a:solidFill>
              </a:rPr>
              <a:t>Learning Goals:</a:t>
            </a:r>
          </a:p>
          <a:p>
            <a:pPr algn="l"/>
            <a:r>
              <a:rPr lang="en-CA" sz="2400" dirty="0" smtClean="0"/>
              <a:t>To consider questions to ask while </a:t>
            </a:r>
            <a:r>
              <a:rPr lang="en-CA" sz="2400" dirty="0" smtClean="0"/>
              <a:t>reading, </a:t>
            </a:r>
            <a:r>
              <a:rPr lang="en-US" sz="2400" dirty="0"/>
              <a:t>t</a:t>
            </a:r>
            <a:r>
              <a:rPr lang="en-US" sz="2400" dirty="0" smtClean="0"/>
              <a:t>o </a:t>
            </a:r>
            <a:r>
              <a:rPr lang="en-US" sz="2400" dirty="0" smtClean="0"/>
              <a:t>examine short story plot structure</a:t>
            </a:r>
            <a:endParaRPr lang="en-CA" sz="2400" dirty="0" smtClean="0"/>
          </a:p>
          <a:p>
            <a:pPr marL="0" indent="0" algn="l">
              <a:buNone/>
            </a:pPr>
            <a:r>
              <a:rPr lang="en-CA" sz="2400" b="1" dirty="0" smtClean="0">
                <a:solidFill>
                  <a:schemeClr val="tx1"/>
                </a:solidFill>
              </a:rPr>
              <a:t>Minds on: </a:t>
            </a:r>
            <a:r>
              <a:rPr lang="en-CA" sz="2400" dirty="0" smtClean="0"/>
              <a:t>Poetry word sort</a:t>
            </a:r>
            <a:endParaRPr lang="en-CA" sz="2400" b="1" dirty="0" smtClean="0"/>
          </a:p>
          <a:p>
            <a:pPr marL="0" lvl="1" indent="0" algn="l">
              <a:buNone/>
            </a:pPr>
            <a:r>
              <a:rPr lang="en-CA" sz="2400" b="1" dirty="0" smtClean="0"/>
              <a:t>Action: </a:t>
            </a:r>
            <a:r>
              <a:rPr lang="en-US" sz="2400" dirty="0" smtClean="0"/>
              <a:t>Questions </a:t>
            </a:r>
            <a:r>
              <a:rPr lang="en-US" sz="2400" dirty="0"/>
              <a:t>to ask while reading</a:t>
            </a:r>
          </a:p>
          <a:p>
            <a:pPr marL="457200" lvl="1" indent="-457200" algn="l"/>
            <a:r>
              <a:rPr lang="en-US" sz="2400" dirty="0"/>
              <a:t>Short story #1: </a:t>
            </a:r>
            <a:r>
              <a:rPr lang="en-US" sz="2400" i="1" dirty="0"/>
              <a:t>The </a:t>
            </a:r>
            <a:r>
              <a:rPr lang="en-US" sz="2400" i="1" dirty="0" smtClean="0"/>
              <a:t>Flowers</a:t>
            </a:r>
          </a:p>
          <a:p>
            <a:pPr marL="457200" lvl="1" indent="-457200" algn="l"/>
            <a:r>
              <a:rPr lang="en-US" sz="2400" dirty="0" smtClean="0"/>
              <a:t>Modeled </a:t>
            </a:r>
            <a:r>
              <a:rPr lang="en-US" sz="2400" dirty="0" smtClean="0"/>
              <a:t>annotation</a:t>
            </a:r>
            <a:endParaRPr lang="en-CA" sz="4000" dirty="0"/>
          </a:p>
          <a:p>
            <a:pPr marL="0" lvl="1" indent="0" algn="l">
              <a:spcBef>
                <a:spcPts val="600"/>
              </a:spcBef>
              <a:buSzPct val="80000"/>
              <a:buNone/>
            </a:pPr>
            <a:r>
              <a:rPr lang="en-CA" sz="2400" b="1" dirty="0" smtClean="0"/>
              <a:t>Consolidation:</a:t>
            </a:r>
            <a:r>
              <a:rPr lang="en-CA" sz="2400" dirty="0" smtClean="0"/>
              <a:t> </a:t>
            </a:r>
            <a:r>
              <a:rPr lang="en-US" sz="2400" dirty="0" smtClean="0"/>
              <a:t>What </a:t>
            </a:r>
            <a:r>
              <a:rPr lang="en-US" sz="2400" dirty="0"/>
              <a:t>personal connection can you make to this story?</a:t>
            </a:r>
            <a:endParaRPr lang="en-CA" sz="2400" dirty="0"/>
          </a:p>
          <a:p>
            <a:pPr marL="0" lvl="1" indent="0">
              <a:spcBef>
                <a:spcPts val="600"/>
              </a:spcBef>
              <a:buSzPct val="80000"/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6" name="Picture 3" descr="C:\Users\danielle.lazzarin\AppData\Local\Microsoft\Windows\Temporary Internet Files\Content.IE5\FED7QYCS\1081-1257991321LI2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6365">
            <a:off x="10050259" y="1589018"/>
            <a:ext cx="2131158" cy="3196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68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62100" y="309964"/>
            <a:ext cx="9068586" cy="830067"/>
          </a:xfrm>
        </p:spPr>
        <p:txBody>
          <a:bodyPr/>
          <a:lstStyle/>
          <a:p>
            <a:r>
              <a:rPr lang="en-CA" sz="5400" dirty="0" smtClean="0"/>
              <a:t>Developing Character</a:t>
            </a:r>
            <a:endParaRPr lang="en-CA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1562100" y="2090058"/>
            <a:ext cx="9070848" cy="3360716"/>
          </a:xfrm>
        </p:spPr>
        <p:txBody>
          <a:bodyPr>
            <a:normAutofit/>
          </a:bodyPr>
          <a:lstStyle/>
          <a:p>
            <a:pPr algn="l"/>
            <a:r>
              <a:rPr lang="en-CA" sz="3200" b="1" dirty="0"/>
              <a:t>Writers have available to them a variety of methods to reveal their characters.  While inexperienced writers often rely on simply TELLING the reader what a character is like, more accomplished writers prefer to SHOW what a character is like.</a:t>
            </a:r>
            <a:endParaRPr lang="en-CA" sz="32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485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>
          <a:xfrm>
            <a:off x="263770" y="202118"/>
            <a:ext cx="11243419" cy="6382512"/>
          </a:xfrm>
        </p:spPr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461159" y="1793173"/>
            <a:ext cx="8136576" cy="4595751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sz="3600" b="1" dirty="0" smtClean="0"/>
              <a:t>What </a:t>
            </a:r>
            <a:r>
              <a:rPr lang="en-US" sz="3600" b="1" dirty="0"/>
              <a:t>a character says.</a:t>
            </a:r>
            <a:r>
              <a:rPr lang="en-US" sz="3600" dirty="0"/>
              <a:t> </a:t>
            </a:r>
            <a:endParaRPr lang="en-CA" sz="3600" dirty="0"/>
          </a:p>
          <a:p>
            <a:pPr marL="596646" indent="-514350">
              <a:buFont typeface="+mj-lt"/>
              <a:buAutoNum type="arabicPeriod"/>
            </a:pPr>
            <a:r>
              <a:rPr lang="en-US" sz="3600" b="1" dirty="0" smtClean="0"/>
              <a:t>What </a:t>
            </a:r>
            <a:r>
              <a:rPr lang="en-US" sz="3600" b="1" dirty="0"/>
              <a:t>a character does or does not do.</a:t>
            </a:r>
            <a:endParaRPr lang="en-CA" sz="3600" dirty="0"/>
          </a:p>
          <a:p>
            <a:pPr marL="596646" indent="-514350">
              <a:buFont typeface="+mj-lt"/>
              <a:buAutoNum type="arabicPeriod"/>
            </a:pPr>
            <a:r>
              <a:rPr lang="en-US" sz="3600" b="1" dirty="0" smtClean="0"/>
              <a:t>What </a:t>
            </a:r>
            <a:r>
              <a:rPr lang="en-US" sz="3600" b="1" dirty="0"/>
              <a:t>a character dreams or thinks.</a:t>
            </a:r>
            <a:endParaRPr lang="en-CA" sz="3600" dirty="0"/>
          </a:p>
          <a:p>
            <a:pPr marL="596646" indent="-514350">
              <a:buFont typeface="+mj-lt"/>
              <a:buAutoNum type="arabicPeriod"/>
            </a:pPr>
            <a:r>
              <a:rPr lang="en-US" sz="3600" b="1" dirty="0" smtClean="0"/>
              <a:t>What </a:t>
            </a:r>
            <a:r>
              <a:rPr lang="en-US" sz="3600" b="1" dirty="0"/>
              <a:t>others say about the character.</a:t>
            </a:r>
            <a:endParaRPr lang="en-CA" sz="3600" dirty="0"/>
          </a:p>
          <a:p>
            <a:pPr marL="596646" indent="-514350">
              <a:buFont typeface="+mj-lt"/>
              <a:buAutoNum type="arabicPeriod"/>
            </a:pPr>
            <a:r>
              <a:rPr lang="en-US" sz="3600" b="1" dirty="0" smtClean="0"/>
              <a:t>How </a:t>
            </a:r>
            <a:r>
              <a:rPr lang="en-US" sz="3600" b="1" dirty="0"/>
              <a:t>others react to the character.</a:t>
            </a:r>
            <a:endParaRPr lang="en-CA" sz="3600" dirty="0"/>
          </a:p>
          <a:p>
            <a:pPr marL="596646" indent="-514350">
              <a:buFont typeface="+mj-lt"/>
              <a:buAutoNum type="arabicPeriod"/>
            </a:pPr>
            <a:r>
              <a:rPr lang="en-US" sz="3600" b="1" dirty="0" smtClean="0"/>
              <a:t>How </a:t>
            </a:r>
            <a:r>
              <a:rPr lang="en-US" sz="3600" b="1" dirty="0"/>
              <a:t>the character is described.</a:t>
            </a:r>
            <a:endParaRPr lang="en-CA" sz="3600" dirty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159" y="-5702"/>
            <a:ext cx="10642270" cy="1430742"/>
          </a:xfrm>
        </p:spPr>
        <p:txBody>
          <a:bodyPr>
            <a:normAutofit/>
          </a:bodyPr>
          <a:lstStyle/>
          <a:p>
            <a:r>
              <a:rPr lang="en-CA" sz="4800" b="1" dirty="0" smtClean="0"/>
              <a:t>How an author reveals a character:</a:t>
            </a:r>
            <a:endParaRPr lang="en-CA" sz="4800" b="1" dirty="0"/>
          </a:p>
        </p:txBody>
      </p:sp>
    </p:spTree>
    <p:extLst>
      <p:ext uri="{BB962C8B-B14F-4D97-AF65-F5344CB8AC3E}">
        <p14:creationId xmlns:p14="http://schemas.microsoft.com/office/powerpoint/2010/main" val="18742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7751" y="603504"/>
            <a:ext cx="2560953" cy="1645920"/>
          </a:xfrm>
        </p:spPr>
        <p:txBody>
          <a:bodyPr/>
          <a:lstStyle/>
          <a:p>
            <a:r>
              <a:rPr lang="en-US" sz="4000" b="1" dirty="0" smtClean="0"/>
              <a:t>Character Mapping!</a:t>
            </a:r>
            <a:endParaRPr lang="en-CA" sz="4000" b="1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Use the body image to create your first character map. Use the “how an author reveals a character” slide to help you fill out your map!</a:t>
            </a:r>
            <a:endParaRPr lang="en-CA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950" y="402894"/>
            <a:ext cx="3235779" cy="582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286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</TotalTime>
  <Words>179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Garamond</vt:lpstr>
      <vt:lpstr>Savon</vt:lpstr>
      <vt:lpstr>Short Story Analysis</vt:lpstr>
      <vt:lpstr>PowerPoint Presentation</vt:lpstr>
      <vt:lpstr>Developing Character</vt:lpstr>
      <vt:lpstr>How an author reveals a character:</vt:lpstr>
      <vt:lpstr>Character Mapping!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Story Analysis</dc:title>
  <dc:creator>Neals, Lesley</dc:creator>
  <cp:lastModifiedBy>Neals, Lesley</cp:lastModifiedBy>
  <cp:revision>1</cp:revision>
  <dcterms:created xsi:type="dcterms:W3CDTF">2016-02-11T16:59:34Z</dcterms:created>
  <dcterms:modified xsi:type="dcterms:W3CDTF">2016-02-11T17:14:07Z</dcterms:modified>
</cp:coreProperties>
</file>