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4043F3-54DE-4E48-B03B-01317A3BBF9C}" type="datetimeFigureOut">
              <a:rPr lang="en-CA" smtClean="0"/>
              <a:t>12/10/2015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BEF0D5B-2326-4F91-AD8E-0E6B249985F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747/0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ENG 4UR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Short Story Comparative Essay #1</a:t>
            </a:r>
          </a:p>
          <a:p>
            <a:r>
              <a:rPr lang="en-CA" b="1" dirty="0" smtClean="0"/>
              <a:t>Feedback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17782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MLA In-Text Citations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 smtClean="0"/>
              <a:t>Multiple Authors</a:t>
            </a:r>
          </a:p>
          <a:p>
            <a:r>
              <a:rPr lang="en-CA" b="1" dirty="0" smtClean="0"/>
              <a:t>(Author’s last name </a:t>
            </a:r>
            <a:r>
              <a:rPr lang="en-CA" b="1" dirty="0" err="1" smtClean="0"/>
              <a:t>pg</a:t>
            </a:r>
            <a:r>
              <a:rPr lang="en-CA" b="1" dirty="0" smtClean="0"/>
              <a:t>#)</a:t>
            </a:r>
          </a:p>
          <a:p>
            <a:pPr marL="0" indent="0">
              <a:buNone/>
            </a:pPr>
            <a:r>
              <a:rPr lang="en-CA" b="1" dirty="0"/>
              <a:t> </a:t>
            </a:r>
            <a:r>
              <a:rPr lang="en-CA" b="1" dirty="0" smtClean="0"/>
              <a:t>- ex: (</a:t>
            </a:r>
            <a:r>
              <a:rPr lang="en-CA" b="1" dirty="0" err="1" smtClean="0"/>
              <a:t>Neals</a:t>
            </a:r>
            <a:r>
              <a:rPr lang="en-CA" b="1" dirty="0" smtClean="0"/>
              <a:t> 22)</a:t>
            </a:r>
          </a:p>
          <a:p>
            <a:pPr marL="0" indent="0">
              <a:buNone/>
            </a:pPr>
            <a:r>
              <a:rPr lang="en-CA" b="1" dirty="0" smtClean="0"/>
              <a:t>One Known Author</a:t>
            </a:r>
          </a:p>
          <a:p>
            <a:r>
              <a:rPr lang="en-CA" b="1" dirty="0" smtClean="0"/>
              <a:t>(</a:t>
            </a:r>
            <a:r>
              <a:rPr lang="en-CA" b="1" dirty="0" err="1" smtClean="0"/>
              <a:t>pg</a:t>
            </a:r>
            <a:r>
              <a:rPr lang="en-CA" b="1" dirty="0" smtClean="0"/>
              <a:t>#)</a:t>
            </a:r>
          </a:p>
          <a:p>
            <a:pPr>
              <a:buFontTx/>
              <a:buChar char="-"/>
            </a:pPr>
            <a:r>
              <a:rPr lang="en-CA" b="1" dirty="0" smtClean="0"/>
              <a:t>ex: (22)</a:t>
            </a:r>
          </a:p>
          <a:p>
            <a:pPr marL="0" indent="0">
              <a:buNone/>
            </a:pPr>
            <a:r>
              <a:rPr lang="en-CA" sz="2800" dirty="0" smtClean="0">
                <a:hlinkClick r:id="rId2"/>
              </a:rPr>
              <a:t>https://owl.english.purdue.edu/owl/resource/747/02/</a:t>
            </a:r>
            <a:r>
              <a:rPr lang="en-CA" sz="2800" dirty="0" smtClean="0"/>
              <a:t> 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543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Use of Quotations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Avoid “quote-to-quote” texts</a:t>
            </a:r>
          </a:p>
          <a:p>
            <a:pPr>
              <a:buFontTx/>
              <a:buChar char="-"/>
            </a:pPr>
            <a:r>
              <a:rPr lang="en-CA" b="1" dirty="0" smtClean="0"/>
              <a:t>Back to back quotes without explanation</a:t>
            </a:r>
          </a:p>
          <a:p>
            <a:pPr>
              <a:buFontTx/>
              <a:buChar char="-"/>
            </a:pPr>
            <a:r>
              <a:rPr lang="en-CA" b="1" dirty="0" smtClean="0"/>
              <a:t>Avoid trying to make/prove point/ explain point through the use of another quote.</a:t>
            </a:r>
          </a:p>
          <a:p>
            <a:pPr>
              <a:buFontTx/>
              <a:buChar char="-"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70292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Random Points…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Avoid re-telling when trying to “prove” something.</a:t>
            </a:r>
          </a:p>
          <a:p>
            <a:r>
              <a:rPr lang="en-CA" b="1" dirty="0" smtClean="0"/>
              <a:t>Avoid random “evidence” if it does not add to your argument.</a:t>
            </a:r>
          </a:p>
          <a:p>
            <a:r>
              <a:rPr lang="en-CA" b="1" dirty="0" smtClean="0"/>
              <a:t>Awkward word choices – Avoid random replacing of words using thesaurus as meaning is not always what you intend. (ensure word is being used in proper context)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5813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Random Points…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Intro/lead sentence/statement in body paragraphs where you address both stories </a:t>
            </a:r>
          </a:p>
          <a:p>
            <a:pPr>
              <a:buFontTx/>
              <a:buChar char="-"/>
            </a:pPr>
            <a:r>
              <a:rPr lang="en-CA" b="1" dirty="0" smtClean="0"/>
              <a:t>Need to remind “audience” what paragraph is about first before jumping into one of your stories (ref both in intro…or neither…)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773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Avoid Clich</a:t>
            </a:r>
            <a:r>
              <a:rPr lang="en-CA" b="1" dirty="0"/>
              <a:t>é</a:t>
            </a:r>
            <a:r>
              <a:rPr lang="en-CA" b="1" dirty="0" smtClean="0"/>
              <a:t>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Cookie cutter life</a:t>
            </a:r>
          </a:p>
          <a:p>
            <a:r>
              <a:rPr lang="en-CA" b="1" dirty="0" smtClean="0"/>
              <a:t>Nick of time</a:t>
            </a:r>
          </a:p>
          <a:p>
            <a:r>
              <a:rPr lang="en-CA" b="1" dirty="0" smtClean="0"/>
              <a:t>Time will tell</a:t>
            </a:r>
          </a:p>
          <a:p>
            <a:r>
              <a:rPr lang="en-CA" b="1" dirty="0" smtClean="0"/>
              <a:t>What goes around comes around</a:t>
            </a:r>
          </a:p>
          <a:p>
            <a:r>
              <a:rPr lang="en-CA" b="1" dirty="0" smtClean="0"/>
              <a:t>Fall head over heals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36957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187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ENG 4UR</vt:lpstr>
      <vt:lpstr>MLA In-Text Citations</vt:lpstr>
      <vt:lpstr>Use of Quotations</vt:lpstr>
      <vt:lpstr>Random Points…</vt:lpstr>
      <vt:lpstr>Random Points…</vt:lpstr>
      <vt:lpstr>Avoid Clichés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4UR</dc:title>
  <dc:creator>Lesley Neals</dc:creator>
  <cp:lastModifiedBy>Lesley Neals</cp:lastModifiedBy>
  <cp:revision>3</cp:revision>
  <dcterms:created xsi:type="dcterms:W3CDTF">2015-10-12T16:27:33Z</dcterms:created>
  <dcterms:modified xsi:type="dcterms:W3CDTF">2015-10-12T17:05:56Z</dcterms:modified>
</cp:coreProperties>
</file>