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9A02EB-EFA0-46F2-9AF5-C23E68F01E67}" type="datetimeFigureOut">
              <a:rPr lang="en-US" smtClean="0"/>
              <a:t>2/21/2013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ACC039-A964-4268-AE82-3D1345E8C5A3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Short Story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- Presents a main character involved in a single episode that begins, develops, and ends in a limited time.  There is always a theme (author’s message) in a short story.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Should catch reader’s attention</a:t>
            </a:r>
          </a:p>
          <a:p>
            <a:pPr algn="l">
              <a:buFontTx/>
              <a:buChar char="-"/>
            </a:pPr>
            <a:r>
              <a:rPr lang="en-US" dirty="0" smtClean="0"/>
              <a:t>Identify main characters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define setting</a:t>
            </a:r>
          </a:p>
          <a:p>
            <a:pPr algn="l">
              <a:buFontTx/>
              <a:buChar char="-"/>
            </a:pPr>
            <a:r>
              <a:rPr lang="en-US" dirty="0" smtClean="0"/>
              <a:t>- Introduce conflict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Rising Action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Develops the conflict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story gets more exciting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Climax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The most exciting point in the story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all conflicts come to a head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Falling Action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Conflict begins to be resolved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Action is winding down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dirty="0" smtClean="0"/>
              <a:t>Clarifies the theme(s) of the story </a:t>
            </a:r>
          </a:p>
          <a:p>
            <a:pPr algn="l"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answers any unresolved questions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103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Short Story</vt:lpstr>
      <vt:lpstr>Introduction</vt:lpstr>
      <vt:lpstr>Rising Action</vt:lpstr>
      <vt:lpstr>Climax</vt:lpstr>
      <vt:lpstr>Falling Action</vt:lpstr>
      <vt:lpstr>The End</vt:lpstr>
    </vt:vector>
  </TitlesOfParts>
  <Company>Trillium Lakelands 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</dc:title>
  <dc:creator>k.ellery</dc:creator>
  <cp:lastModifiedBy>Ellery, Katie</cp:lastModifiedBy>
  <cp:revision>5</cp:revision>
  <dcterms:created xsi:type="dcterms:W3CDTF">2011-09-07T14:17:43Z</dcterms:created>
  <dcterms:modified xsi:type="dcterms:W3CDTF">2013-02-21T15:04:39Z</dcterms:modified>
</cp:coreProperties>
</file>