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58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89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99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928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14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03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31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3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1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26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75D1-AC6C-47C3-851F-6F85FE9D8C07}" type="datetimeFigureOut">
              <a:rPr lang="en-CA" smtClean="0"/>
              <a:t>28/05/2014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EB8F-8CCF-462F-945D-F8240A98FA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4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A7rb1iUJVRw&amp;safe=activ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2209800" y="2057400"/>
            <a:ext cx="6477000" cy="1914525"/>
          </a:xfrm>
        </p:spPr>
        <p:txBody>
          <a:bodyPr/>
          <a:lstStyle/>
          <a:p>
            <a:pPr algn="ctr"/>
            <a:r>
              <a:rPr lang="en-US" altLang="en-US" sz="4400" b="1" smtClean="0">
                <a:ea typeface="ＭＳ Ｐゴシック" pitchFamily="-109" charset="-128"/>
              </a:rPr>
              <a:t>D-Day: The Beginning of the End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4724400" y="5056188"/>
            <a:ext cx="3962400" cy="704850"/>
          </a:xfrm>
        </p:spPr>
        <p:txBody>
          <a:bodyPr/>
          <a:lstStyle/>
          <a:p>
            <a:endParaRPr lang="en-US" altLang="en-US" sz="4000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1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altLang="en-US" b="1" smtClean="0"/>
              <a:t>Overall Effort and Impact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Over 156 000 Allied troops landed on D-Day</a:t>
            </a:r>
            <a:endParaRPr lang="en-CA" altLang="en-US" sz="2800" smtClean="0"/>
          </a:p>
          <a:p>
            <a:pPr eaLnBrk="1" hangingPunct="1"/>
            <a:r>
              <a:rPr lang="en-US" altLang="en-US" sz="2800" smtClean="0"/>
              <a:t>Roughly 30 000 were Canadian</a:t>
            </a:r>
            <a:endParaRPr lang="en-CA" altLang="en-US" sz="2800" smtClean="0"/>
          </a:p>
          <a:p>
            <a:pPr eaLnBrk="1" hangingPunct="1"/>
            <a:r>
              <a:rPr lang="en-US" altLang="en-US" sz="2800" smtClean="0"/>
              <a:t>Within a month 1 million Allied soldiers had landed</a:t>
            </a:r>
            <a:endParaRPr lang="en-CA" altLang="en-US" sz="2800" smtClean="0"/>
          </a:p>
          <a:p>
            <a:pPr eaLnBrk="1" hangingPunct="1"/>
            <a:r>
              <a:rPr lang="en-US" altLang="en-US" sz="2800" smtClean="0"/>
              <a:t>The</a:t>
            </a:r>
            <a:r>
              <a:rPr lang="en-US" altLang="en-US" sz="2800" b="1" smtClean="0"/>
              <a:t> Liberation of Europe</a:t>
            </a:r>
            <a:r>
              <a:rPr lang="en-US" altLang="en-US" sz="2800" smtClean="0"/>
              <a:t> had begun – This was </a:t>
            </a:r>
            <a:r>
              <a:rPr lang="en-US" altLang="en-US" sz="2800" b="1" smtClean="0"/>
              <a:t>The Beginning of the End </a:t>
            </a:r>
            <a:r>
              <a:rPr lang="en-US" altLang="en-US" sz="2800" smtClean="0"/>
              <a:t>for Nazi Germany</a:t>
            </a:r>
            <a:endParaRPr lang="en-CA" altLang="en-US" sz="2800" smtClean="0"/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860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1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7616825" cy="1111250"/>
          </a:xfrm>
        </p:spPr>
        <p:txBody>
          <a:bodyPr/>
          <a:lstStyle/>
          <a:p>
            <a:pPr algn="l" eaLnBrk="1" hangingPunct="1"/>
            <a:r>
              <a:rPr lang="en-CA" altLang="en-US" b="1" smtClean="0"/>
              <a:t>The Plan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71600"/>
            <a:ext cx="3455987" cy="52260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This happened on June 6, 1944</a:t>
            </a:r>
            <a:endParaRPr lang="en-CA" altLang="en-US" sz="2800" smtClean="0"/>
          </a:p>
          <a:p>
            <a:pPr eaLnBrk="1" hangingPunct="1"/>
            <a:r>
              <a:rPr lang="en-US" altLang="en-US" sz="2800" smtClean="0"/>
              <a:t>The goal was to penetrate </a:t>
            </a:r>
            <a:r>
              <a:rPr lang="en-US" altLang="en-US" sz="2800" b="1" smtClean="0"/>
              <a:t>“Fortress Europe”</a:t>
            </a:r>
            <a:r>
              <a:rPr lang="en-US" altLang="en-US" sz="2800" smtClean="0"/>
              <a:t> and push the Germans back</a:t>
            </a:r>
            <a:endParaRPr lang="en-CA" altLang="en-US" sz="2800" smtClean="0"/>
          </a:p>
          <a:p>
            <a:pPr eaLnBrk="1" hangingPunct="1"/>
            <a:r>
              <a:rPr lang="en-US" altLang="en-US" sz="2800" smtClean="0"/>
              <a:t>The official name was </a:t>
            </a:r>
            <a:r>
              <a:rPr lang="en-US" altLang="en-US" sz="2800" b="1" smtClean="0"/>
              <a:t>Operation Overlord</a:t>
            </a:r>
            <a:endParaRPr lang="en-CA" altLang="en-US" sz="2800" smtClean="0"/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accent1"/>
              </a:solidFill>
            </a:endParaRPr>
          </a:p>
        </p:txBody>
      </p:sp>
      <p:pic>
        <p:nvPicPr>
          <p:cNvPr id="1741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735138"/>
            <a:ext cx="5256212" cy="4070350"/>
          </a:xfrm>
        </p:spPr>
      </p:pic>
    </p:spTree>
    <p:extLst>
      <p:ext uri="{BB962C8B-B14F-4D97-AF65-F5344CB8AC3E}">
        <p14:creationId xmlns:p14="http://schemas.microsoft.com/office/powerpoint/2010/main" val="10816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smtClean="0"/>
              <a:t>The Attack</a:t>
            </a:r>
            <a:endParaRPr lang="en-CA" alt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64163" y="1196975"/>
            <a:ext cx="3779837" cy="532765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This was a combined </a:t>
            </a:r>
            <a:r>
              <a:rPr lang="en-US" altLang="en-US" sz="2600" b="1" smtClean="0"/>
              <a:t>Allied </a:t>
            </a:r>
            <a:r>
              <a:rPr lang="en-US" altLang="en-US" sz="2600" smtClean="0"/>
              <a:t>effort – US, British and Canadian</a:t>
            </a:r>
            <a:endParaRPr lang="en-CA" altLang="en-US" sz="2600" smtClean="0"/>
          </a:p>
          <a:p>
            <a:pPr eaLnBrk="1" hangingPunct="1"/>
            <a:r>
              <a:rPr lang="en-US" altLang="en-US" sz="2600" smtClean="0"/>
              <a:t>This used air, sea and land forces</a:t>
            </a:r>
            <a:endParaRPr lang="en-CA" altLang="en-US" sz="2600" smtClean="0"/>
          </a:p>
          <a:p>
            <a:pPr eaLnBrk="1" hangingPunct="1"/>
            <a:r>
              <a:rPr lang="en-US" altLang="en-US" sz="2600" smtClean="0"/>
              <a:t>It began with paratroopers at 2:30 a.m. and forces started invading the beaches at 6:30</a:t>
            </a:r>
            <a:endParaRPr lang="en-CA" altLang="en-US" sz="2600" smtClean="0"/>
          </a:p>
          <a:p>
            <a:pPr eaLnBrk="1" hangingPunct="1">
              <a:buFontTx/>
              <a:buNone/>
            </a:pPr>
            <a:endParaRPr lang="en-CA" altLang="en-US" smtClean="0"/>
          </a:p>
        </p:txBody>
      </p:sp>
      <p:pic>
        <p:nvPicPr>
          <p:cNvPr id="18436" name="Content Placeholder 5" descr="chutesI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73238"/>
            <a:ext cx="4897437" cy="3887787"/>
          </a:xfrm>
          <a:noFill/>
        </p:spPr>
      </p:pic>
    </p:spTree>
    <p:extLst>
      <p:ext uri="{BB962C8B-B14F-4D97-AF65-F5344CB8AC3E}">
        <p14:creationId xmlns:p14="http://schemas.microsoft.com/office/powerpoint/2010/main" val="2721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d_day_01_g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1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altLang="en-US" b="1" smtClean="0"/>
              <a:t>What Did Canada Do?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35138"/>
            <a:ext cx="3671887" cy="4789487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We gave paratroopers, soldiers, over 100 naval ships and airplanes</a:t>
            </a:r>
            <a:endParaRPr lang="en-CA" altLang="en-US" sz="2500" smtClean="0"/>
          </a:p>
          <a:p>
            <a:pPr eaLnBrk="1" hangingPunct="1"/>
            <a:r>
              <a:rPr lang="en-US" altLang="en-US" sz="2500" smtClean="0"/>
              <a:t>We landed at </a:t>
            </a:r>
            <a:r>
              <a:rPr lang="en-US" altLang="en-US" sz="2500" b="1" smtClean="0"/>
              <a:t>JUNO BEACH</a:t>
            </a:r>
            <a:endParaRPr lang="en-CA" altLang="en-US" sz="2500" smtClean="0"/>
          </a:p>
          <a:p>
            <a:pPr eaLnBrk="1" hangingPunct="1"/>
            <a:r>
              <a:rPr lang="en-US" altLang="en-US" sz="2500" smtClean="0"/>
              <a:t>We were the only Allied force to meet objective for the day – Take the beach and gain territory</a:t>
            </a:r>
            <a:endParaRPr lang="en-CA" altLang="en-US" sz="2500" smtClean="0"/>
          </a:p>
          <a:p>
            <a:pPr eaLnBrk="1" hangingPunct="1"/>
            <a:endParaRPr lang="en-US" altLang="en-US" smtClean="0"/>
          </a:p>
        </p:txBody>
      </p:sp>
      <p:pic>
        <p:nvPicPr>
          <p:cNvPr id="21508" name="Content Placeholder 5" descr="map_dday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3263" y="1916113"/>
            <a:ext cx="4392612" cy="3816350"/>
          </a:xfrm>
        </p:spPr>
      </p:pic>
    </p:spTree>
    <p:extLst>
      <p:ext uri="{BB962C8B-B14F-4D97-AF65-F5344CB8AC3E}">
        <p14:creationId xmlns:p14="http://schemas.microsoft.com/office/powerpoint/2010/main" val="370197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onormay228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6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71x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3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d-day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538"/>
            <a:ext cx="9144000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2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9850"/>
            <a:ext cx="8407400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4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D-Day: The Beginning of the End</vt:lpstr>
      <vt:lpstr>The Plan</vt:lpstr>
      <vt:lpstr>The Attack</vt:lpstr>
      <vt:lpstr>PowerPoint Presentation</vt:lpstr>
      <vt:lpstr>What Did Canada Do?</vt:lpstr>
      <vt:lpstr>PowerPoint Presentation</vt:lpstr>
      <vt:lpstr>PowerPoint Presentation</vt:lpstr>
      <vt:lpstr>PowerPoint Presentation</vt:lpstr>
      <vt:lpstr>PowerPoint Presentation</vt:lpstr>
      <vt:lpstr>Overall Effort and Impact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D-Day: The Beginning of the End</dc:title>
  <dc:creator>Lesley Neals</dc:creator>
  <cp:lastModifiedBy>Lesley Neals</cp:lastModifiedBy>
  <cp:revision>1</cp:revision>
  <dcterms:created xsi:type="dcterms:W3CDTF">2014-05-28T23:44:40Z</dcterms:created>
  <dcterms:modified xsi:type="dcterms:W3CDTF">2014-05-28T23:46:57Z</dcterms:modified>
</cp:coreProperties>
</file>