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55D07AE-8147-41DC-B335-1C05C0788EF5}" type="datetimeFigureOut">
              <a:rPr lang="en-CA" smtClean="0"/>
              <a:t>21/04/2015</a:t>
            </a:fld>
            <a:endParaRPr lang="en-CA"/>
          </a:p>
        </p:txBody>
      </p:sp>
      <p:sp>
        <p:nvSpPr>
          <p:cNvPr id="2" name="Footer Placeholder 1"/>
          <p:cNvSpPr>
            <a:spLocks noGrp="1"/>
          </p:cNvSpPr>
          <p:nvPr>
            <p:ph type="ftr" sz="quarter" idx="11"/>
          </p:nvPr>
        </p:nvSpPr>
        <p:spPr/>
        <p:txBody>
          <a:bodyPr/>
          <a:lstStyle/>
          <a:p>
            <a:endParaRPr lang="en-CA"/>
          </a:p>
        </p:txBody>
      </p:sp>
      <p:sp>
        <p:nvSpPr>
          <p:cNvPr id="15" name="Slide Number Placeholder 14"/>
          <p:cNvSpPr>
            <a:spLocks noGrp="1"/>
          </p:cNvSpPr>
          <p:nvPr>
            <p:ph type="sldNum" sz="quarter" idx="12"/>
          </p:nvPr>
        </p:nvSpPr>
        <p:spPr>
          <a:xfrm>
            <a:off x="8229600" y="6473952"/>
            <a:ext cx="758952" cy="246888"/>
          </a:xfrm>
        </p:spPr>
        <p:txBody>
          <a:bodyPr/>
          <a:lstStyle/>
          <a:p>
            <a:fld id="{4BB50745-F66D-4708-ABEB-29CD22EC5AC9}"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5D07AE-8147-41DC-B335-1C05C0788EF5}" type="datetimeFigureOut">
              <a:rPr lang="en-CA" smtClean="0"/>
              <a:t>21/04/2015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B50745-F66D-4708-ABEB-29CD22EC5AC9}"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5D07AE-8147-41DC-B335-1C05C0788EF5}" type="datetimeFigureOut">
              <a:rPr lang="en-CA" smtClean="0"/>
              <a:t>21/04/2015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B50745-F66D-4708-ABEB-29CD22EC5AC9}"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55D07AE-8147-41DC-B335-1C05C0788EF5}" type="datetimeFigureOut">
              <a:rPr lang="en-CA" smtClean="0"/>
              <a:t>21/04/2015</a:t>
            </a:fld>
            <a:endParaRPr lang="en-CA"/>
          </a:p>
        </p:txBody>
      </p:sp>
      <p:sp>
        <p:nvSpPr>
          <p:cNvPr id="19" name="Footer Placeholder 18"/>
          <p:cNvSpPr>
            <a:spLocks noGrp="1"/>
          </p:cNvSpPr>
          <p:nvPr>
            <p:ph type="ftr" sz="quarter" idx="11"/>
          </p:nvPr>
        </p:nvSpPr>
        <p:spPr>
          <a:xfrm>
            <a:off x="3581400" y="76200"/>
            <a:ext cx="2895600" cy="288925"/>
          </a:xfrm>
        </p:spPr>
        <p:txBody>
          <a:bodyPr/>
          <a:lstStyle/>
          <a:p>
            <a:endParaRPr lang="en-CA"/>
          </a:p>
        </p:txBody>
      </p:sp>
      <p:sp>
        <p:nvSpPr>
          <p:cNvPr id="16" name="Slide Number Placeholder 15"/>
          <p:cNvSpPr>
            <a:spLocks noGrp="1"/>
          </p:cNvSpPr>
          <p:nvPr>
            <p:ph type="sldNum" sz="quarter" idx="12"/>
          </p:nvPr>
        </p:nvSpPr>
        <p:spPr>
          <a:xfrm>
            <a:off x="8229600" y="6473952"/>
            <a:ext cx="758952" cy="246888"/>
          </a:xfrm>
        </p:spPr>
        <p:txBody>
          <a:bodyPr/>
          <a:lstStyle/>
          <a:p>
            <a:fld id="{4BB50745-F66D-4708-ABEB-29CD22EC5AC9}"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55D07AE-8147-41DC-B335-1C05C0788EF5}" type="datetimeFigureOut">
              <a:rPr lang="en-CA" smtClean="0"/>
              <a:t>21/04/2015</a:t>
            </a:fld>
            <a:endParaRPr lang="en-CA"/>
          </a:p>
        </p:txBody>
      </p:sp>
      <p:sp>
        <p:nvSpPr>
          <p:cNvPr id="11" name="Footer Placeholder 10"/>
          <p:cNvSpPr>
            <a:spLocks noGrp="1"/>
          </p:cNvSpPr>
          <p:nvPr>
            <p:ph type="ftr" sz="quarter" idx="11"/>
          </p:nvPr>
        </p:nvSpPr>
        <p:spPr/>
        <p:txBody>
          <a:bodyPr/>
          <a:lstStyle/>
          <a:p>
            <a:endParaRPr lang="en-CA"/>
          </a:p>
        </p:txBody>
      </p:sp>
      <p:sp>
        <p:nvSpPr>
          <p:cNvPr id="16" name="Slide Number Placeholder 15"/>
          <p:cNvSpPr>
            <a:spLocks noGrp="1"/>
          </p:cNvSpPr>
          <p:nvPr>
            <p:ph type="sldNum" sz="quarter" idx="12"/>
          </p:nvPr>
        </p:nvSpPr>
        <p:spPr/>
        <p:txBody>
          <a:bodyPr/>
          <a:lstStyle/>
          <a:p>
            <a:fld id="{4BB50745-F66D-4708-ABEB-29CD22EC5AC9}" type="slidenum">
              <a:rPr lang="en-CA" smtClean="0"/>
              <a:t>‹#›</a:t>
            </a:fld>
            <a:endParaRPr lang="en-C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55D07AE-8147-41DC-B335-1C05C0788EF5}" type="datetimeFigureOut">
              <a:rPr lang="en-CA" smtClean="0"/>
              <a:t>21/04/2015</a:t>
            </a:fld>
            <a:endParaRPr lang="en-CA"/>
          </a:p>
        </p:txBody>
      </p:sp>
      <p:sp>
        <p:nvSpPr>
          <p:cNvPr id="10" name="Footer Placeholder 9"/>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4BB50745-F66D-4708-ABEB-29CD22EC5AC9}"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55D07AE-8147-41DC-B335-1C05C0788EF5}" type="datetimeFigureOut">
              <a:rPr lang="en-CA" smtClean="0"/>
              <a:t>21/04/2015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229600" y="6477000"/>
            <a:ext cx="762000" cy="246888"/>
          </a:xfrm>
        </p:spPr>
        <p:txBody>
          <a:bodyPr/>
          <a:lstStyle/>
          <a:p>
            <a:fld id="{4BB50745-F66D-4708-ABEB-29CD22EC5AC9}" type="slidenum">
              <a:rPr lang="en-CA" smtClean="0"/>
              <a:t>‹#›</a:t>
            </a:fld>
            <a:endParaRPr lang="en-C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55D07AE-8147-41DC-B335-1C05C0788EF5}" type="datetimeFigureOut">
              <a:rPr lang="en-CA" smtClean="0"/>
              <a:t>21/04/2015</a:t>
            </a:fld>
            <a:endParaRPr lang="en-CA"/>
          </a:p>
        </p:txBody>
      </p:sp>
      <p:sp>
        <p:nvSpPr>
          <p:cNvPr id="21" name="Footer Placeholder 20"/>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BB50745-F66D-4708-ABEB-29CD22EC5AC9}"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5D07AE-8147-41DC-B335-1C05C0788EF5}" type="datetimeFigureOut">
              <a:rPr lang="en-CA" smtClean="0"/>
              <a:t>21/04/2015</a:t>
            </a:fld>
            <a:endParaRPr lang="en-CA"/>
          </a:p>
        </p:txBody>
      </p:sp>
      <p:sp>
        <p:nvSpPr>
          <p:cNvPr id="24" name="Footer Placeholder 23"/>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B50745-F66D-4708-ABEB-29CD22EC5AC9}"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55D07AE-8147-41DC-B335-1C05C0788EF5}" type="datetimeFigureOut">
              <a:rPr lang="en-CA" smtClean="0"/>
              <a:t>21/04/2015</a:t>
            </a:fld>
            <a:endParaRPr lang="en-CA"/>
          </a:p>
        </p:txBody>
      </p:sp>
      <p:sp>
        <p:nvSpPr>
          <p:cNvPr id="29" name="Footer Placeholder 28"/>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BB50745-F66D-4708-ABEB-29CD22EC5AC9}"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55D07AE-8147-41DC-B335-1C05C0788EF5}" type="datetimeFigureOut">
              <a:rPr lang="en-CA" smtClean="0"/>
              <a:t>21/04/2015</a:t>
            </a:fld>
            <a:endParaRPr lang="en-CA"/>
          </a:p>
        </p:txBody>
      </p:sp>
      <p:sp>
        <p:nvSpPr>
          <p:cNvPr id="5" name="Footer Placeholder 4"/>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4BB50745-F66D-4708-ABEB-29CD22EC5AC9}" type="slidenum">
              <a:rPr lang="en-CA" smtClean="0"/>
              <a:t>‹#›</a:t>
            </a:fld>
            <a:endParaRPr lang="en-C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55D07AE-8147-41DC-B335-1C05C0788EF5}" type="datetimeFigureOut">
              <a:rPr lang="en-CA" smtClean="0"/>
              <a:t>21/04/2015</a:t>
            </a:fld>
            <a:endParaRPr lang="en-C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C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BB50745-F66D-4708-ABEB-29CD22EC5AC9}" type="slidenum">
              <a:rPr lang="en-CA" smtClean="0"/>
              <a:t>‹#›</a:t>
            </a:fld>
            <a:endParaRPr lang="en-C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u="sng" dirty="0" smtClean="0"/>
              <a:t>The Causes of the Great Depression in Canada</a:t>
            </a:r>
            <a:endParaRPr lang="en-CA" dirty="0"/>
          </a:p>
        </p:txBody>
      </p:sp>
      <p:sp>
        <p:nvSpPr>
          <p:cNvPr id="3" name="Content Placeholder 2"/>
          <p:cNvSpPr>
            <a:spLocks noGrp="1"/>
          </p:cNvSpPr>
          <p:nvPr>
            <p:ph idx="1"/>
          </p:nvPr>
        </p:nvSpPr>
        <p:spPr/>
        <p:txBody>
          <a:bodyPr>
            <a:normAutofit/>
          </a:bodyPr>
          <a:lstStyle/>
          <a:p>
            <a:pPr marL="0" indent="0">
              <a:buNone/>
            </a:pPr>
            <a:r>
              <a:rPr lang="en-GB" dirty="0" smtClean="0"/>
              <a:t>Much </a:t>
            </a:r>
            <a:r>
              <a:rPr lang="en-GB" dirty="0"/>
              <a:t>of what led to the Great Depression of the 1930's was a result of the prosperity of the 1920's.  Through industrialization the economy had changed in so many ways that people did not know what the future held.  This uncertainty and optimism led to these underlying causes of the Great Depression:</a:t>
            </a:r>
            <a:endParaRPr lang="en-CA" dirty="0"/>
          </a:p>
          <a:p>
            <a:endParaRPr lang="en-CA" dirty="0"/>
          </a:p>
        </p:txBody>
      </p:sp>
    </p:spTree>
    <p:extLst>
      <p:ext uri="{BB962C8B-B14F-4D97-AF65-F5344CB8AC3E}">
        <p14:creationId xmlns:p14="http://schemas.microsoft.com/office/powerpoint/2010/main" val="1165662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GB" dirty="0"/>
              <a:t>1.	Canada’s economy relied heavily on exports to other countries</a:t>
            </a:r>
            <a:endParaRPr lang="en-CA" dirty="0"/>
          </a:p>
          <a:p>
            <a:pPr marL="0" indent="0">
              <a:buNone/>
            </a:pPr>
            <a:r>
              <a:rPr lang="en-GB" dirty="0"/>
              <a:t> </a:t>
            </a:r>
            <a:endParaRPr lang="en-CA" dirty="0"/>
          </a:p>
          <a:p>
            <a:pPr marL="0" indent="0">
              <a:buNone/>
            </a:pPr>
            <a:r>
              <a:rPr lang="en-GB" dirty="0"/>
              <a:t>2.	European economies were still weakened by the effects of WWI</a:t>
            </a:r>
            <a:endParaRPr lang="en-CA" dirty="0"/>
          </a:p>
          <a:p>
            <a:pPr marL="0" indent="0">
              <a:buNone/>
            </a:pPr>
            <a:r>
              <a:rPr lang="en-GB" dirty="0"/>
              <a:t> </a:t>
            </a:r>
            <a:endParaRPr lang="en-CA" dirty="0"/>
          </a:p>
          <a:p>
            <a:pPr marL="0" indent="0">
              <a:buNone/>
            </a:pPr>
            <a:r>
              <a:rPr lang="en-GB" dirty="0"/>
              <a:t>3.	Overdependence on the United States as a market and a source of investment funds</a:t>
            </a:r>
            <a:endParaRPr lang="en-CA" dirty="0"/>
          </a:p>
          <a:p>
            <a:pPr marL="0" indent="0">
              <a:buNone/>
            </a:pPr>
            <a:endParaRPr lang="en-CA" dirty="0"/>
          </a:p>
        </p:txBody>
      </p:sp>
    </p:spTree>
    <p:extLst>
      <p:ext uri="{BB962C8B-B14F-4D97-AF65-F5344CB8AC3E}">
        <p14:creationId xmlns:p14="http://schemas.microsoft.com/office/powerpoint/2010/main" val="3644748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GB" dirty="0"/>
              <a:t> </a:t>
            </a:r>
            <a:endParaRPr lang="en-CA" dirty="0"/>
          </a:p>
          <a:p>
            <a:pPr marL="0" indent="0">
              <a:buNone/>
            </a:pPr>
            <a:r>
              <a:rPr lang="en-GB" dirty="0"/>
              <a:t>4.	Overproduction of goods- from wheat to manufactured products</a:t>
            </a:r>
            <a:endParaRPr lang="en-CA" dirty="0"/>
          </a:p>
          <a:p>
            <a:pPr marL="0" indent="0">
              <a:buNone/>
            </a:pPr>
            <a:r>
              <a:rPr lang="en-GB" dirty="0"/>
              <a:t> </a:t>
            </a:r>
            <a:endParaRPr lang="en-CA" dirty="0"/>
          </a:p>
          <a:p>
            <a:pPr marL="0" indent="0">
              <a:buNone/>
            </a:pPr>
            <a:r>
              <a:rPr lang="en-GB" dirty="0"/>
              <a:t>5.	On-margin stock purchasing (borrowing money to buy shares)</a:t>
            </a:r>
            <a:endParaRPr lang="en-CA" dirty="0"/>
          </a:p>
          <a:p>
            <a:pPr marL="0" indent="0">
              <a:buNone/>
            </a:pPr>
            <a:r>
              <a:rPr lang="en-GB" dirty="0"/>
              <a:t> </a:t>
            </a:r>
            <a:endParaRPr lang="en-CA" dirty="0"/>
          </a:p>
          <a:p>
            <a:pPr marL="0" indent="0">
              <a:buNone/>
            </a:pPr>
            <a:r>
              <a:rPr lang="en-GB" dirty="0"/>
              <a:t>6.	Crash of the New York Stock Market, October 29, 1929	</a:t>
            </a:r>
            <a:endParaRPr lang="en-CA" dirty="0"/>
          </a:p>
          <a:p>
            <a:pPr marL="0" indent="0">
              <a:buNone/>
            </a:pPr>
            <a:endParaRPr lang="en-CA" dirty="0"/>
          </a:p>
        </p:txBody>
      </p:sp>
    </p:spTree>
    <p:extLst>
      <p:ext uri="{BB962C8B-B14F-4D97-AF65-F5344CB8AC3E}">
        <p14:creationId xmlns:p14="http://schemas.microsoft.com/office/powerpoint/2010/main" val="20391589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TotalTime>
  <Words>65</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Trek</vt:lpstr>
      <vt:lpstr>The Causes of the Great Depression in Canada</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Causes of the Great Depression in Canada</dc:title>
  <dc:creator>Lesley Neals</dc:creator>
  <cp:lastModifiedBy>Lesley Neals</cp:lastModifiedBy>
  <cp:revision>1</cp:revision>
  <dcterms:created xsi:type="dcterms:W3CDTF">2015-04-21T23:47:09Z</dcterms:created>
  <dcterms:modified xsi:type="dcterms:W3CDTF">2015-04-21T23:55:50Z</dcterms:modified>
</cp:coreProperties>
</file>